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70" r:id="rId2"/>
    <p:sldId id="271" r:id="rId3"/>
    <p:sldId id="272" r:id="rId4"/>
    <p:sldId id="281" r:id="rId5"/>
    <p:sldId id="274" r:id="rId6"/>
    <p:sldId id="275" r:id="rId7"/>
    <p:sldId id="276" r:id="rId8"/>
    <p:sldId id="265" r:id="rId9"/>
    <p:sldId id="261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34C04-9BCA-4E5B-9F98-A767E9CC3629}" v="16" dt="2020-09-01T18:50:39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eo Colombo" userId="3b98ef4f188ed57e" providerId="LiveId" clId="{84434C04-9BCA-4E5B-9F98-A767E9CC3629}"/>
    <pc:docChg chg="undo redo custSel mod addSld delSld modSld sldOrd">
      <pc:chgData name="Matteo Colombo" userId="3b98ef4f188ed57e" providerId="LiveId" clId="{84434C04-9BCA-4E5B-9F98-A767E9CC3629}" dt="2020-09-01T19:03:40" v="820" actId="2696"/>
      <pc:docMkLst>
        <pc:docMk/>
      </pc:docMkLst>
      <pc:sldChg chg="addSp delSp modSp del mod">
        <pc:chgData name="Matteo Colombo" userId="3b98ef4f188ed57e" providerId="LiveId" clId="{84434C04-9BCA-4E5B-9F98-A767E9CC3629}" dt="2020-09-01T18:21:31.584" v="27" actId="2696"/>
        <pc:sldMkLst>
          <pc:docMk/>
          <pc:sldMk cId="988062026" sldId="256"/>
        </pc:sldMkLst>
        <pc:spChg chg="mod">
          <ac:chgData name="Matteo Colombo" userId="3b98ef4f188ed57e" providerId="LiveId" clId="{84434C04-9BCA-4E5B-9F98-A767E9CC3629}" dt="2020-09-01T18:20:19.823" v="20" actId="21"/>
          <ac:spMkLst>
            <pc:docMk/>
            <pc:sldMk cId="988062026" sldId="256"/>
            <ac:spMk id="2" creationId="{1C389AF5-FE31-4E3F-B470-D783BA396ED1}"/>
          </ac:spMkLst>
        </pc:spChg>
        <pc:picChg chg="add del mod">
          <ac:chgData name="Matteo Colombo" userId="3b98ef4f188ed57e" providerId="LiveId" clId="{84434C04-9BCA-4E5B-9F98-A767E9CC3629}" dt="2020-09-01T18:20:00.827" v="16" actId="21"/>
          <ac:picMkLst>
            <pc:docMk/>
            <pc:sldMk cId="988062026" sldId="256"/>
            <ac:picMk id="4" creationId="{57200FAF-9B2D-4A2E-930F-0F68A475892B}"/>
          </ac:picMkLst>
        </pc:picChg>
        <pc:picChg chg="del">
          <ac:chgData name="Matteo Colombo" userId="3b98ef4f188ed57e" providerId="LiveId" clId="{84434C04-9BCA-4E5B-9F98-A767E9CC3629}" dt="2020-09-01T18:15:14.515" v="1" actId="478"/>
          <ac:picMkLst>
            <pc:docMk/>
            <pc:sldMk cId="988062026" sldId="256"/>
            <ac:picMk id="5" creationId="{E152FF05-203B-467C-AEA7-7C3C563C220E}"/>
          </ac:picMkLst>
        </pc:picChg>
        <pc:picChg chg="del">
          <ac:chgData name="Matteo Colombo" userId="3b98ef4f188ed57e" providerId="LiveId" clId="{84434C04-9BCA-4E5B-9F98-A767E9CC3629}" dt="2020-09-01T18:15:01.913" v="0" actId="478"/>
          <ac:picMkLst>
            <pc:docMk/>
            <pc:sldMk cId="988062026" sldId="256"/>
            <ac:picMk id="7" creationId="{8977D027-D7E8-4047-958B-2E92A91CA993}"/>
          </ac:picMkLst>
        </pc:picChg>
        <pc:picChg chg="add del mod">
          <ac:chgData name="Matteo Colombo" userId="3b98ef4f188ed57e" providerId="LiveId" clId="{84434C04-9BCA-4E5B-9F98-A767E9CC3629}" dt="2020-09-01T18:17:53.105" v="9" actId="21"/>
          <ac:picMkLst>
            <pc:docMk/>
            <pc:sldMk cId="988062026" sldId="256"/>
            <ac:picMk id="8" creationId="{991C006F-E80E-44B4-BFBC-28183A34307C}"/>
          </ac:picMkLst>
        </pc:picChg>
      </pc:sldChg>
      <pc:sldChg chg="modSp del">
        <pc:chgData name="Matteo Colombo" userId="3b98ef4f188ed57e" providerId="LiveId" clId="{84434C04-9BCA-4E5B-9F98-A767E9CC3629}" dt="2020-09-01T19:03:18.748" v="819" actId="2696"/>
        <pc:sldMkLst>
          <pc:docMk/>
          <pc:sldMk cId="3749291630" sldId="257"/>
        </pc:sldMkLst>
        <pc:spChg chg="mod">
          <ac:chgData name="Matteo Colombo" userId="3b98ef4f188ed57e" providerId="LiveId" clId="{84434C04-9BCA-4E5B-9F98-A767E9CC3629}" dt="2020-09-01T18:18:08.403" v="11"/>
          <ac:spMkLst>
            <pc:docMk/>
            <pc:sldMk cId="3749291630" sldId="257"/>
            <ac:spMk id="2" creationId="{006A7776-2A81-428C-BB18-734A92AB1752}"/>
          </ac:spMkLst>
        </pc:spChg>
        <pc:spChg chg="mod">
          <ac:chgData name="Matteo Colombo" userId="3b98ef4f188ed57e" providerId="LiveId" clId="{84434C04-9BCA-4E5B-9F98-A767E9CC3629}" dt="2020-09-01T18:18:08.403" v="11"/>
          <ac:spMkLst>
            <pc:docMk/>
            <pc:sldMk cId="3749291630" sldId="257"/>
            <ac:spMk id="3" creationId="{A4163BC5-9610-4389-A04E-0721B2B4589A}"/>
          </ac:spMkLst>
        </pc:spChg>
      </pc:sldChg>
      <pc:sldChg chg="del">
        <pc:chgData name="Matteo Colombo" userId="3b98ef4f188ed57e" providerId="LiveId" clId="{84434C04-9BCA-4E5B-9F98-A767E9CC3629}" dt="2020-09-01T19:03:18.748" v="819" actId="2696"/>
        <pc:sldMkLst>
          <pc:docMk/>
          <pc:sldMk cId="3834148497" sldId="258"/>
        </pc:sldMkLst>
      </pc:sldChg>
      <pc:sldChg chg="modSp del mod">
        <pc:chgData name="Matteo Colombo" userId="3b98ef4f188ed57e" providerId="LiveId" clId="{84434C04-9BCA-4E5B-9F98-A767E9CC3629}" dt="2020-09-01T19:03:18.748" v="819" actId="2696"/>
        <pc:sldMkLst>
          <pc:docMk/>
          <pc:sldMk cId="992414462" sldId="259"/>
        </pc:sldMkLst>
        <pc:spChg chg="mod">
          <ac:chgData name="Matteo Colombo" userId="3b98ef4f188ed57e" providerId="LiveId" clId="{84434C04-9BCA-4E5B-9F98-A767E9CC3629}" dt="2020-09-01T18:18:08.764" v="12" actId="27636"/>
          <ac:spMkLst>
            <pc:docMk/>
            <pc:sldMk cId="992414462" sldId="259"/>
            <ac:spMk id="8" creationId="{E9F5435F-F2D0-4F64-8C08-5B663AD7B521}"/>
          </ac:spMkLst>
        </pc:spChg>
      </pc:sldChg>
      <pc:sldChg chg="modSp del">
        <pc:chgData name="Matteo Colombo" userId="3b98ef4f188ed57e" providerId="LiveId" clId="{84434C04-9BCA-4E5B-9F98-A767E9CC3629}" dt="2020-09-01T19:03:18.748" v="819" actId="2696"/>
        <pc:sldMkLst>
          <pc:docMk/>
          <pc:sldMk cId="4037074303" sldId="260"/>
        </pc:sldMkLst>
        <pc:spChg chg="mod">
          <ac:chgData name="Matteo Colombo" userId="3b98ef4f188ed57e" providerId="LiveId" clId="{84434C04-9BCA-4E5B-9F98-A767E9CC3629}" dt="2020-09-01T18:18:08.403" v="11"/>
          <ac:spMkLst>
            <pc:docMk/>
            <pc:sldMk cId="4037074303" sldId="260"/>
            <ac:spMk id="8" creationId="{E9F5435F-F2D0-4F64-8C08-5B663AD7B521}"/>
          </ac:spMkLst>
        </pc:spChg>
      </pc:sldChg>
      <pc:sldChg chg="delSp modSp mod ord">
        <pc:chgData name="Matteo Colombo" userId="3b98ef4f188ed57e" providerId="LiveId" clId="{84434C04-9BCA-4E5B-9F98-A767E9CC3629}" dt="2020-09-01T18:56:30.265" v="772"/>
        <pc:sldMkLst>
          <pc:docMk/>
          <pc:sldMk cId="1372298967" sldId="261"/>
        </pc:sldMkLst>
        <pc:spChg chg="mod">
          <ac:chgData name="Matteo Colombo" userId="3b98ef4f188ed57e" providerId="LiveId" clId="{84434C04-9BCA-4E5B-9F98-A767E9CC3629}" dt="2020-09-01T18:18:08.403" v="11"/>
          <ac:spMkLst>
            <pc:docMk/>
            <pc:sldMk cId="1372298967" sldId="261"/>
            <ac:spMk id="8" creationId="{E9F5435F-F2D0-4F64-8C08-5B663AD7B521}"/>
          </ac:spMkLst>
        </pc:spChg>
        <pc:picChg chg="del">
          <ac:chgData name="Matteo Colombo" userId="3b98ef4f188ed57e" providerId="LiveId" clId="{84434C04-9BCA-4E5B-9F98-A767E9CC3629}" dt="2020-09-01T18:55:24.551" v="770" actId="478"/>
          <ac:picMkLst>
            <pc:docMk/>
            <pc:sldMk cId="1372298967" sldId="261"/>
            <ac:picMk id="5" creationId="{DCC836B4-7FA7-4164-88C8-A79DF47C9FE8}"/>
          </ac:picMkLst>
        </pc:picChg>
      </pc:sldChg>
      <pc:sldChg chg="del">
        <pc:chgData name="Matteo Colombo" userId="3b98ef4f188ed57e" providerId="LiveId" clId="{84434C04-9BCA-4E5B-9F98-A767E9CC3629}" dt="2020-09-01T19:03:18.748" v="819" actId="2696"/>
        <pc:sldMkLst>
          <pc:docMk/>
          <pc:sldMk cId="2607785477" sldId="262"/>
        </pc:sldMkLst>
      </pc:sldChg>
      <pc:sldChg chg="modSp del">
        <pc:chgData name="Matteo Colombo" userId="3b98ef4f188ed57e" providerId="LiveId" clId="{84434C04-9BCA-4E5B-9F98-A767E9CC3629}" dt="2020-09-01T19:03:18.748" v="819" actId="2696"/>
        <pc:sldMkLst>
          <pc:docMk/>
          <pc:sldMk cId="1314264482" sldId="263"/>
        </pc:sldMkLst>
        <pc:spChg chg="mod">
          <ac:chgData name="Matteo Colombo" userId="3b98ef4f188ed57e" providerId="LiveId" clId="{84434C04-9BCA-4E5B-9F98-A767E9CC3629}" dt="2020-09-01T18:18:08.403" v="11"/>
          <ac:spMkLst>
            <pc:docMk/>
            <pc:sldMk cId="1314264482" sldId="263"/>
            <ac:spMk id="7" creationId="{CC3C6ACA-D4CC-4B81-9830-0159CC28ECD4}"/>
          </ac:spMkLst>
        </pc:spChg>
      </pc:sldChg>
      <pc:sldChg chg="del">
        <pc:chgData name="Matteo Colombo" userId="3b98ef4f188ed57e" providerId="LiveId" clId="{84434C04-9BCA-4E5B-9F98-A767E9CC3629}" dt="2020-09-01T19:03:18.748" v="819" actId="2696"/>
        <pc:sldMkLst>
          <pc:docMk/>
          <pc:sldMk cId="1701064481" sldId="264"/>
        </pc:sldMkLst>
      </pc:sldChg>
      <pc:sldChg chg="delSp modSp mod ord">
        <pc:chgData name="Matteo Colombo" userId="3b98ef4f188ed57e" providerId="LiveId" clId="{84434C04-9BCA-4E5B-9F98-A767E9CC3629}" dt="2020-09-01T18:54:44.219" v="769"/>
        <pc:sldMkLst>
          <pc:docMk/>
          <pc:sldMk cId="1559023337" sldId="265"/>
        </pc:sldMkLst>
        <pc:spChg chg="mod">
          <ac:chgData name="Matteo Colombo" userId="3b98ef4f188ed57e" providerId="LiveId" clId="{84434C04-9BCA-4E5B-9F98-A767E9CC3629}" dt="2020-09-01T18:54:12.846" v="765" actId="1076"/>
          <ac:spMkLst>
            <pc:docMk/>
            <pc:sldMk cId="1559023337" sldId="265"/>
            <ac:spMk id="2" creationId="{006A7776-2A81-428C-BB18-734A92AB1752}"/>
          </ac:spMkLst>
        </pc:spChg>
        <pc:picChg chg="del mod">
          <ac:chgData name="Matteo Colombo" userId="3b98ef4f188ed57e" providerId="LiveId" clId="{84434C04-9BCA-4E5B-9F98-A767E9CC3629}" dt="2020-09-01T18:54:30.344" v="767" actId="478"/>
          <ac:picMkLst>
            <pc:docMk/>
            <pc:sldMk cId="1559023337" sldId="265"/>
            <ac:picMk id="5" creationId="{DCC836B4-7FA7-4164-88C8-A79DF47C9FE8}"/>
          </ac:picMkLst>
        </pc:picChg>
      </pc:sldChg>
      <pc:sldChg chg="modSp del">
        <pc:chgData name="Matteo Colombo" userId="3b98ef4f188ed57e" providerId="LiveId" clId="{84434C04-9BCA-4E5B-9F98-A767E9CC3629}" dt="2020-09-01T19:03:18.748" v="819" actId="2696"/>
        <pc:sldMkLst>
          <pc:docMk/>
          <pc:sldMk cId="1597871408" sldId="266"/>
        </pc:sldMkLst>
        <pc:spChg chg="mod">
          <ac:chgData name="Matteo Colombo" userId="3b98ef4f188ed57e" providerId="LiveId" clId="{84434C04-9BCA-4E5B-9F98-A767E9CC3629}" dt="2020-09-01T18:18:08.403" v="11"/>
          <ac:spMkLst>
            <pc:docMk/>
            <pc:sldMk cId="1597871408" sldId="266"/>
            <ac:spMk id="8" creationId="{E9F5435F-F2D0-4F64-8C08-5B663AD7B521}"/>
          </ac:spMkLst>
        </pc:spChg>
      </pc:sldChg>
      <pc:sldChg chg="del">
        <pc:chgData name="Matteo Colombo" userId="3b98ef4f188ed57e" providerId="LiveId" clId="{84434C04-9BCA-4E5B-9F98-A767E9CC3629}" dt="2020-09-01T19:03:18.748" v="819" actId="2696"/>
        <pc:sldMkLst>
          <pc:docMk/>
          <pc:sldMk cId="1673540216" sldId="268"/>
        </pc:sldMkLst>
      </pc:sldChg>
      <pc:sldChg chg="del">
        <pc:chgData name="Matteo Colombo" userId="3b98ef4f188ed57e" providerId="LiveId" clId="{84434C04-9BCA-4E5B-9F98-A767E9CC3629}" dt="2020-09-01T19:03:18.748" v="819" actId="2696"/>
        <pc:sldMkLst>
          <pc:docMk/>
          <pc:sldMk cId="941584207" sldId="269"/>
        </pc:sldMkLst>
      </pc:sldChg>
      <pc:sldChg chg="addSp delSp modSp new mod setBg">
        <pc:chgData name="Matteo Colombo" userId="3b98ef4f188ed57e" providerId="LiveId" clId="{84434C04-9BCA-4E5B-9F98-A767E9CC3629}" dt="2020-09-01T18:23:36.281" v="66"/>
        <pc:sldMkLst>
          <pc:docMk/>
          <pc:sldMk cId="3695104936" sldId="270"/>
        </pc:sldMkLst>
        <pc:spChg chg="add">
          <ac:chgData name="Matteo Colombo" userId="3b98ef4f188ed57e" providerId="LiveId" clId="{84434C04-9BCA-4E5B-9F98-A767E9CC3629}" dt="2020-09-01T18:19:49.347" v="15" actId="26606"/>
          <ac:spMkLst>
            <pc:docMk/>
            <pc:sldMk cId="3695104936" sldId="270"/>
            <ac:spMk id="10" creationId="{42A4FC2C-047E-45A5-965D-8E1E3BF09BC6}"/>
          </ac:spMkLst>
        </pc:spChg>
        <pc:spChg chg="add mod">
          <ac:chgData name="Matteo Colombo" userId="3b98ef4f188ed57e" providerId="LiveId" clId="{84434C04-9BCA-4E5B-9F98-A767E9CC3629}" dt="2020-09-01T18:23:36.281" v="66"/>
          <ac:spMkLst>
            <pc:docMk/>
            <pc:sldMk cId="3695104936" sldId="270"/>
            <ac:spMk id="11" creationId="{402C2D98-341E-41F6-A96F-120661AC6680}"/>
          </ac:spMkLst>
        </pc:spChg>
        <pc:picChg chg="add del">
          <ac:chgData name="Matteo Colombo" userId="3b98ef4f188ed57e" providerId="LiveId" clId="{84434C04-9BCA-4E5B-9F98-A767E9CC3629}" dt="2020-09-01T18:18:15.526" v="13" actId="478"/>
          <ac:picMkLst>
            <pc:docMk/>
            <pc:sldMk cId="3695104936" sldId="270"/>
            <ac:picMk id="3" creationId="{5FD14455-F240-4CAC-96EC-21CB4F5D0031}"/>
          </ac:picMkLst>
        </pc:picChg>
        <pc:picChg chg="add mod">
          <ac:chgData name="Matteo Colombo" userId="3b98ef4f188ed57e" providerId="LiveId" clId="{84434C04-9BCA-4E5B-9F98-A767E9CC3629}" dt="2020-09-01T18:21:00.399" v="25" actId="1076"/>
          <ac:picMkLst>
            <pc:docMk/>
            <pc:sldMk cId="3695104936" sldId="270"/>
            <ac:picMk id="5" creationId="{81088CD6-DC18-4893-A47C-BE253FB4C151}"/>
          </ac:picMkLst>
        </pc:picChg>
        <pc:picChg chg="add mod">
          <ac:chgData name="Matteo Colombo" userId="3b98ef4f188ed57e" providerId="LiveId" clId="{84434C04-9BCA-4E5B-9F98-A767E9CC3629}" dt="2020-09-01T18:20:12.875" v="19" actId="1076"/>
          <ac:picMkLst>
            <pc:docMk/>
            <pc:sldMk cId="3695104936" sldId="270"/>
            <ac:picMk id="6" creationId="{69720F5E-180E-46FE-B619-DE32FBDD2D32}"/>
          </ac:picMkLst>
        </pc:picChg>
      </pc:sldChg>
      <pc:sldChg chg="addSp modSp add mod">
        <pc:chgData name="Matteo Colombo" userId="3b98ef4f188ed57e" providerId="LiveId" clId="{84434C04-9BCA-4E5B-9F98-A767E9CC3629}" dt="2020-09-01T18:40:21.513" v="496" actId="1076"/>
        <pc:sldMkLst>
          <pc:docMk/>
          <pc:sldMk cId="83183127" sldId="271"/>
        </pc:sldMkLst>
        <pc:spChg chg="add mod">
          <ac:chgData name="Matteo Colombo" userId="3b98ef4f188ed57e" providerId="LiveId" clId="{84434C04-9BCA-4E5B-9F98-A767E9CC3629}" dt="2020-09-01T18:40:21.513" v="496" actId="1076"/>
          <ac:spMkLst>
            <pc:docMk/>
            <pc:sldMk cId="83183127" sldId="271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8:40:13.368" v="495" actId="122"/>
          <ac:spMkLst>
            <pc:docMk/>
            <pc:sldMk cId="83183127" sldId="271"/>
            <ac:spMk id="11" creationId="{402C2D98-341E-41F6-A96F-120661AC6680}"/>
          </ac:spMkLst>
        </pc:spChg>
        <pc:picChg chg="mod">
          <ac:chgData name="Matteo Colombo" userId="3b98ef4f188ed57e" providerId="LiveId" clId="{84434C04-9BCA-4E5B-9F98-A767E9CC3629}" dt="2020-09-01T18:38:26.149" v="441" actId="14861"/>
          <ac:picMkLst>
            <pc:docMk/>
            <pc:sldMk cId="83183127" sldId="271"/>
            <ac:picMk id="5" creationId="{81088CD6-DC18-4893-A47C-BE253FB4C151}"/>
          </ac:picMkLst>
        </pc:picChg>
      </pc:sldChg>
      <pc:sldChg chg="modSp add mod">
        <pc:chgData name="Matteo Colombo" userId="3b98ef4f188ed57e" providerId="LiveId" clId="{84434C04-9BCA-4E5B-9F98-A767E9CC3629}" dt="2020-09-01T18:45:49.440" v="517" actId="12"/>
        <pc:sldMkLst>
          <pc:docMk/>
          <pc:sldMk cId="902767267" sldId="272"/>
        </pc:sldMkLst>
        <pc:spChg chg="mod">
          <ac:chgData name="Matteo Colombo" userId="3b98ef4f188ed57e" providerId="LiveId" clId="{84434C04-9BCA-4E5B-9F98-A767E9CC3629}" dt="2020-09-01T18:45:49.440" v="517" actId="12"/>
          <ac:spMkLst>
            <pc:docMk/>
            <pc:sldMk cId="902767267" sldId="272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8:41:10.578" v="499" actId="255"/>
          <ac:spMkLst>
            <pc:docMk/>
            <pc:sldMk cId="902767267" sldId="272"/>
            <ac:spMk id="11" creationId="{402C2D98-341E-41F6-A96F-120661AC6680}"/>
          </ac:spMkLst>
        </pc:spChg>
        <pc:picChg chg="mod">
          <ac:chgData name="Matteo Colombo" userId="3b98ef4f188ed57e" providerId="LiveId" clId="{84434C04-9BCA-4E5B-9F98-A767E9CC3629}" dt="2020-09-01T18:42:17.880" v="507" actId="1076"/>
          <ac:picMkLst>
            <pc:docMk/>
            <pc:sldMk cId="902767267" sldId="272"/>
            <ac:picMk id="5" creationId="{81088CD6-DC18-4893-A47C-BE253FB4C151}"/>
          </ac:picMkLst>
        </pc:picChg>
      </pc:sldChg>
      <pc:sldChg chg="add del">
        <pc:chgData name="Matteo Colombo" userId="3b98ef4f188ed57e" providerId="LiveId" clId="{84434C04-9BCA-4E5B-9F98-A767E9CC3629}" dt="2020-09-01T19:03:40" v="820" actId="2696"/>
        <pc:sldMkLst>
          <pc:docMk/>
          <pc:sldMk cId="2240494192" sldId="273"/>
        </pc:sldMkLst>
      </pc:sldChg>
      <pc:sldChg chg="modSp add mod">
        <pc:chgData name="Matteo Colombo" userId="3b98ef4f188ed57e" providerId="LiveId" clId="{84434C04-9BCA-4E5B-9F98-A767E9CC3629}" dt="2020-09-01T18:49:24.669" v="531" actId="255"/>
        <pc:sldMkLst>
          <pc:docMk/>
          <pc:sldMk cId="2591519316" sldId="274"/>
        </pc:sldMkLst>
        <pc:spChg chg="mod">
          <ac:chgData name="Matteo Colombo" userId="3b98ef4f188ed57e" providerId="LiveId" clId="{84434C04-9BCA-4E5B-9F98-A767E9CC3629}" dt="2020-09-01T18:49:24.669" v="531" actId="255"/>
          <ac:spMkLst>
            <pc:docMk/>
            <pc:sldMk cId="2591519316" sldId="274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8:47:53.066" v="524" actId="255"/>
          <ac:spMkLst>
            <pc:docMk/>
            <pc:sldMk cId="2591519316" sldId="274"/>
            <ac:spMk id="11" creationId="{402C2D98-341E-41F6-A96F-120661AC6680}"/>
          </ac:spMkLst>
        </pc:spChg>
        <pc:picChg chg="mod">
          <ac:chgData name="Matteo Colombo" userId="3b98ef4f188ed57e" providerId="LiveId" clId="{84434C04-9BCA-4E5B-9F98-A767E9CC3629}" dt="2020-09-01T18:49:08.384" v="529" actId="1076"/>
          <ac:picMkLst>
            <pc:docMk/>
            <pc:sldMk cId="2591519316" sldId="274"/>
            <ac:picMk id="5" creationId="{81088CD6-DC18-4893-A47C-BE253FB4C151}"/>
          </ac:picMkLst>
        </pc:picChg>
      </pc:sldChg>
      <pc:sldChg chg="addSp delSp modSp add mod">
        <pc:chgData name="Matteo Colombo" userId="3b98ef4f188ed57e" providerId="LiveId" clId="{84434C04-9BCA-4E5B-9F98-A767E9CC3629}" dt="2020-09-01T18:51:30.067" v="751" actId="1076"/>
        <pc:sldMkLst>
          <pc:docMk/>
          <pc:sldMk cId="3450771199" sldId="275"/>
        </pc:sldMkLst>
        <pc:spChg chg="del mod">
          <ac:chgData name="Matteo Colombo" userId="3b98ef4f188ed57e" providerId="LiveId" clId="{84434C04-9BCA-4E5B-9F98-A767E9CC3629}" dt="2020-09-01T18:51:10.107" v="746" actId="21"/>
          <ac:spMkLst>
            <pc:docMk/>
            <pc:sldMk cId="3450771199" sldId="275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8:50:15.305" v="536" actId="255"/>
          <ac:spMkLst>
            <pc:docMk/>
            <pc:sldMk cId="3450771199" sldId="275"/>
            <ac:spMk id="11" creationId="{402C2D98-341E-41F6-A96F-120661AC6680}"/>
          </ac:spMkLst>
        </pc:spChg>
        <pc:picChg chg="mod">
          <ac:chgData name="Matteo Colombo" userId="3b98ef4f188ed57e" providerId="LiveId" clId="{84434C04-9BCA-4E5B-9F98-A767E9CC3629}" dt="2020-09-01T18:50:51.480" v="540" actId="1076"/>
          <ac:picMkLst>
            <pc:docMk/>
            <pc:sldMk cId="3450771199" sldId="275"/>
            <ac:picMk id="5" creationId="{81088CD6-DC18-4893-A47C-BE253FB4C151}"/>
          </ac:picMkLst>
        </pc:picChg>
        <pc:picChg chg="add mod">
          <ac:chgData name="Matteo Colombo" userId="3b98ef4f188ed57e" providerId="LiveId" clId="{84434C04-9BCA-4E5B-9F98-A767E9CC3629}" dt="2020-09-01T18:51:30.067" v="751" actId="1076"/>
          <ac:picMkLst>
            <pc:docMk/>
            <pc:sldMk cId="3450771199" sldId="275"/>
            <ac:picMk id="8" creationId="{E6AE8869-383C-47AB-BA1D-81A7DEDA5994}"/>
          </ac:picMkLst>
        </pc:picChg>
      </pc:sldChg>
      <pc:sldChg chg="modSp add mod">
        <pc:chgData name="Matteo Colombo" userId="3b98ef4f188ed57e" providerId="LiveId" clId="{84434C04-9BCA-4E5B-9F98-A767E9CC3629}" dt="2020-09-01T18:53:33.253" v="764" actId="14100"/>
        <pc:sldMkLst>
          <pc:docMk/>
          <pc:sldMk cId="2376883621" sldId="276"/>
        </pc:sldMkLst>
        <pc:spChg chg="mod">
          <ac:chgData name="Matteo Colombo" userId="3b98ef4f188ed57e" providerId="LiveId" clId="{84434C04-9BCA-4E5B-9F98-A767E9CC3629}" dt="2020-09-01T18:53:33.253" v="764" actId="14100"/>
          <ac:spMkLst>
            <pc:docMk/>
            <pc:sldMk cId="2376883621" sldId="276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8:52:11.894" v="754" actId="255"/>
          <ac:spMkLst>
            <pc:docMk/>
            <pc:sldMk cId="2376883621" sldId="276"/>
            <ac:spMk id="11" creationId="{402C2D98-341E-41F6-A96F-120661AC6680}"/>
          </ac:spMkLst>
        </pc:spChg>
      </pc:sldChg>
      <pc:sldChg chg="addSp modSp add mod">
        <pc:chgData name="Matteo Colombo" userId="3b98ef4f188ed57e" providerId="LiveId" clId="{84434C04-9BCA-4E5B-9F98-A767E9CC3629}" dt="2020-09-01T19:00:36.509" v="798" actId="14100"/>
        <pc:sldMkLst>
          <pc:docMk/>
          <pc:sldMk cId="2279222467" sldId="277"/>
        </pc:sldMkLst>
        <pc:spChg chg="mod">
          <ac:chgData name="Matteo Colombo" userId="3b98ef4f188ed57e" providerId="LiveId" clId="{84434C04-9BCA-4E5B-9F98-A767E9CC3629}" dt="2020-09-01T18:58:38.441" v="783" actId="20577"/>
          <ac:spMkLst>
            <pc:docMk/>
            <pc:sldMk cId="2279222467" sldId="277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8:57:27.010" v="775" actId="255"/>
          <ac:spMkLst>
            <pc:docMk/>
            <pc:sldMk cId="2279222467" sldId="277"/>
            <ac:spMk id="11" creationId="{402C2D98-341E-41F6-A96F-120661AC6680}"/>
          </ac:spMkLst>
        </pc:spChg>
        <pc:picChg chg="add mod">
          <ac:chgData name="Matteo Colombo" userId="3b98ef4f188ed57e" providerId="LiveId" clId="{84434C04-9BCA-4E5B-9F98-A767E9CC3629}" dt="2020-09-01T18:59:17.137" v="787" actId="1076"/>
          <ac:picMkLst>
            <pc:docMk/>
            <pc:sldMk cId="2279222467" sldId="277"/>
            <ac:picMk id="2" creationId="{4B2EB775-2A00-4FE9-AB84-F0F3A4928FFC}"/>
          </ac:picMkLst>
        </pc:picChg>
        <pc:picChg chg="add mod">
          <ac:chgData name="Matteo Colombo" userId="3b98ef4f188ed57e" providerId="LiveId" clId="{84434C04-9BCA-4E5B-9F98-A767E9CC3629}" dt="2020-09-01T19:00:27.952" v="797" actId="1076"/>
          <ac:picMkLst>
            <pc:docMk/>
            <pc:sldMk cId="2279222467" sldId="277"/>
            <ac:picMk id="3" creationId="{D2BC79A2-3DBB-4C6C-8672-4335B6BDB46A}"/>
          </ac:picMkLst>
        </pc:picChg>
        <pc:picChg chg="add mod">
          <ac:chgData name="Matteo Colombo" userId="3b98ef4f188ed57e" providerId="LiveId" clId="{84434C04-9BCA-4E5B-9F98-A767E9CC3629}" dt="2020-09-01T19:00:36.509" v="798" actId="14100"/>
          <ac:picMkLst>
            <pc:docMk/>
            <pc:sldMk cId="2279222467" sldId="277"/>
            <ac:picMk id="4" creationId="{6DF75413-F1C7-49BC-BAEB-8666DF6CE578}"/>
          </ac:picMkLst>
        </pc:picChg>
      </pc:sldChg>
      <pc:sldChg chg="modSp add mod">
        <pc:chgData name="Matteo Colombo" userId="3b98ef4f188ed57e" providerId="LiveId" clId="{84434C04-9BCA-4E5B-9F98-A767E9CC3629}" dt="2020-09-01T19:01:38.461" v="808" actId="120"/>
        <pc:sldMkLst>
          <pc:docMk/>
          <pc:sldMk cId="2525362931" sldId="278"/>
        </pc:sldMkLst>
        <pc:spChg chg="mod">
          <ac:chgData name="Matteo Colombo" userId="3b98ef4f188ed57e" providerId="LiveId" clId="{84434C04-9BCA-4E5B-9F98-A767E9CC3629}" dt="2020-09-01T19:01:38.461" v="808" actId="120"/>
          <ac:spMkLst>
            <pc:docMk/>
            <pc:sldMk cId="2525362931" sldId="278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9:01:09.188" v="801" actId="255"/>
          <ac:spMkLst>
            <pc:docMk/>
            <pc:sldMk cId="2525362931" sldId="278"/>
            <ac:spMk id="11" creationId="{402C2D98-341E-41F6-A96F-120661AC6680}"/>
          </ac:spMkLst>
        </pc:spChg>
      </pc:sldChg>
      <pc:sldChg chg="modSp add mod">
        <pc:chgData name="Matteo Colombo" userId="3b98ef4f188ed57e" providerId="LiveId" clId="{84434C04-9BCA-4E5B-9F98-A767E9CC3629}" dt="2020-09-01T19:02:28.833" v="813"/>
        <pc:sldMkLst>
          <pc:docMk/>
          <pc:sldMk cId="3729660587" sldId="279"/>
        </pc:sldMkLst>
        <pc:spChg chg="mod">
          <ac:chgData name="Matteo Colombo" userId="3b98ef4f188ed57e" providerId="LiveId" clId="{84434C04-9BCA-4E5B-9F98-A767E9CC3629}" dt="2020-09-01T19:02:28.833" v="813"/>
          <ac:spMkLst>
            <pc:docMk/>
            <pc:sldMk cId="3729660587" sldId="279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9:02:12.802" v="811" actId="255"/>
          <ac:spMkLst>
            <pc:docMk/>
            <pc:sldMk cId="3729660587" sldId="279"/>
            <ac:spMk id="11" creationId="{402C2D98-341E-41F6-A96F-120661AC6680}"/>
          </ac:spMkLst>
        </pc:spChg>
      </pc:sldChg>
      <pc:sldChg chg="delSp modSp add mod">
        <pc:chgData name="Matteo Colombo" userId="3b98ef4f188ed57e" providerId="LiveId" clId="{84434C04-9BCA-4E5B-9F98-A767E9CC3629}" dt="2020-09-01T19:03:10.852" v="818" actId="21"/>
        <pc:sldMkLst>
          <pc:docMk/>
          <pc:sldMk cId="3046180225" sldId="280"/>
        </pc:sldMkLst>
        <pc:spChg chg="del mod">
          <ac:chgData name="Matteo Colombo" userId="3b98ef4f188ed57e" providerId="LiveId" clId="{84434C04-9BCA-4E5B-9F98-A767E9CC3629}" dt="2020-09-01T19:03:10.852" v="818" actId="21"/>
          <ac:spMkLst>
            <pc:docMk/>
            <pc:sldMk cId="3046180225" sldId="280"/>
            <ac:spMk id="7" creationId="{0C7D4C1B-36CE-45AC-A63C-FCF1BB4128A4}"/>
          </ac:spMkLst>
        </pc:spChg>
        <pc:spChg chg="mod">
          <ac:chgData name="Matteo Colombo" userId="3b98ef4f188ed57e" providerId="LiveId" clId="{84434C04-9BCA-4E5B-9F98-A767E9CC3629}" dt="2020-09-01T19:03:00.520" v="815"/>
          <ac:spMkLst>
            <pc:docMk/>
            <pc:sldMk cId="3046180225" sldId="280"/>
            <ac:spMk id="11" creationId="{402C2D98-341E-41F6-A96F-120661AC6680}"/>
          </ac:spMkLst>
        </pc:spChg>
      </pc:sldChg>
      <pc:sldChg chg="delSp modSp add mod">
        <pc:chgData name="Matteo Colombo" userId="3b98ef4f188ed57e" providerId="LiveId" clId="{84434C04-9BCA-4E5B-9F98-A767E9CC3629}" dt="2020-09-01T18:47:12.828" v="521" actId="478"/>
        <pc:sldMkLst>
          <pc:docMk/>
          <pc:sldMk cId="3273843500" sldId="281"/>
        </pc:sldMkLst>
        <pc:picChg chg="mod">
          <ac:chgData name="Matteo Colombo" userId="3b98ef4f188ed57e" providerId="LiveId" clId="{84434C04-9BCA-4E5B-9F98-A767E9CC3629}" dt="2020-09-01T18:47:10.873" v="519" actId="14100"/>
          <ac:picMkLst>
            <pc:docMk/>
            <pc:sldMk cId="3273843500" sldId="281"/>
            <ac:picMk id="4" creationId="{66F00E0E-3289-451C-BF54-7C612B720252}"/>
          </ac:picMkLst>
        </pc:picChg>
        <pc:picChg chg="del mod">
          <ac:chgData name="Matteo Colombo" userId="3b98ef4f188ed57e" providerId="LiveId" clId="{84434C04-9BCA-4E5B-9F98-A767E9CC3629}" dt="2020-09-01T18:47:12.828" v="521" actId="478"/>
          <ac:picMkLst>
            <pc:docMk/>
            <pc:sldMk cId="3273843500" sldId="281"/>
            <ac:picMk id="7" creationId="{B6A304A7-1DA0-4CA6-B815-83363C1CAF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5EC3F-A5BE-4CB7-814E-3C063F874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F6FD0C-C2F9-44CD-B6C2-62ED6D1EF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916B4A-1E7F-4ABE-9C24-26F58E7D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BD3B2-2B42-4388-AC02-32540C61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BDB6A2-906B-4F06-A093-EC215223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76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C8EC0-21E2-4461-B50D-44A7DBDD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7DDC62-AF9F-4F87-B2F1-1596F73B0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619999-B05B-4D83-B48D-53F8D9A0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5B092-8FA9-4EB9-AB3D-0DAE21EA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76F3CA-3C30-4BAA-8270-FAC92089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12A483-F45B-47E5-84DA-D320F14AF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AFF1B9-0D07-4345-9C8F-7995271AB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B25F67-21E9-447C-96E4-1F8FF537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1225E-97E6-459C-A81B-2D37144C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B4E72E-07F0-468E-9630-C5C3C68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42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07784-DF0A-49C3-A3F0-BE3B6436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E46DC-83AB-4242-8F62-CB360CF95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858D62-CD63-4A58-8F84-4352C3F9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946DF-1A1C-4060-A091-033AAC14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279D64-5F82-4A2C-8C7B-760A6189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1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482CF5-0C4A-4810-8AF3-C7C04A9A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5F9E27-538B-4D5D-A225-69207A18F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149B68-8090-4DB1-887A-488A6F3B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45B3EC-9C51-4C4B-86DB-95AA410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95F92B-ED58-4A30-B1AB-E91F23AA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34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DBD98-CBA1-4DB5-97BF-8CC1D756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20B752-DDD7-4127-A300-3F52F31D0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018B3A-7CEF-416F-B5BB-E62406B0E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69FE69-2670-4E4F-BB1E-8BF450E6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2721E6-9E8C-4D12-96E0-B3101824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8C2197-CE83-4FA7-B37E-AEE51F8C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25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0DF62-BC9B-4356-8884-500300B0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8F006D-A704-4E59-9C04-E01B6EB9E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95E7F4-BD63-421C-8325-3F336AEC7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E6648F-0DBC-4AB1-98AA-13440F311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9D19F59-C39B-4A84-9D4A-E79BCB866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E0CFDE-F0AF-49A7-8FCA-CAB8BA8D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59916A-5EDB-443D-9288-7653DBE7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CC339A-288B-40B5-AB5E-DFE957D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0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37C15-3264-46E9-8305-43FF6093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C1F912-D10D-45D7-80B7-E8E0B276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C08F67-ED85-45F7-903F-2D7055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137BB0-6FAF-4945-ABAD-4870CB70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69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FC4544-0F6D-49F5-B523-78605A14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FF7246-F339-4B81-99B2-E277AC44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7051CA-2E2D-42D8-B33B-8CAF6552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13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1D976-AC46-4EA2-99AC-8C668873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FC8F7B-F1D9-4413-9664-6401FD66D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04B313-C02B-425B-9C9D-2467CFFB4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EB0503-8379-44F5-A012-041C8F7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FD97F8-9707-41E1-9652-682AA9DB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DBC44-07EF-4C7E-9026-7D4782AC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44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1EFC9-1935-4078-8F2E-5ABD4518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F554B90-82E5-4068-9585-2DBC08667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BFA57B-6E0F-4725-B938-BC422B24B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D269C0-1017-45DD-AB08-59179B42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3E0F53-3AAC-42D6-AC49-3A124D9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263380-08DD-403B-8CEB-02F1FEDC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0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EE4394-2295-400F-A391-F4FFE994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D60C55-DBBE-498D-928E-DB6138FB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7036DC-6209-4F78-B97B-6B97B4254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3D15-31C3-4C73-897C-7255482A53AF}" type="datetimeFigureOut">
              <a:rPr lang="it-IT" smtClean="0"/>
              <a:t>02/09/2020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D6B77F-FEBC-423D-B43B-825B039F7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BEAD67-DE23-4987-899D-397206FC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6B11-19AA-42E8-8F8B-43D025452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1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2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RIPRESA DELL’ATTIVITÀ AGONISTICA</a:t>
            </a:r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369510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Weight Training</a:t>
            </a:r>
            <a:endParaRPr lang="it-IT" sz="4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0" y="1883340"/>
            <a:ext cx="5891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Come per il </a:t>
            </a:r>
            <a:r>
              <a:rPr lang="it-IT" sz="2000" dirty="0" err="1"/>
              <a:t>conditioning</a:t>
            </a:r>
            <a:r>
              <a:rPr lang="it-IT" sz="2000" dirty="0"/>
              <a:t> utilizzare un rapporto 1:4 come tempo di lavoro: recupero per consentire un ritorno più graduale delle attività.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Per le prime due settimane saranno rispettati i seguenti volumi pari a 30 unità per gruppo muscolare (es. 3x10 = serie x ripetizioni), con una % di intensità utilizzata rispetto al massimale intorno al 40/50%.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Saranno adottate modalità a circuito per somministrare uno stress sistemico e non locale.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B2EB775-2A00-4FE9-AB84-F0F3A492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4428"/>
            <a:ext cx="3044858" cy="17922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2BC79A2-3DBB-4C6C-8672-4335B6BDB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62" y="5050258"/>
            <a:ext cx="2646204" cy="179229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DF75413-F1C7-49BC-BAEB-8666DF6CE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71" y="5036089"/>
            <a:ext cx="2646206" cy="18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2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Tecnico</a:t>
            </a:r>
            <a:endParaRPr lang="it-IT" sz="6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206524" y="2722066"/>
            <a:ext cx="426178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Ball Handling.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Equilibrio.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Stabilità.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Navetta (rispettando i tempi, vedi slide «</a:t>
            </a:r>
            <a:r>
              <a:rPr lang="it-IT" sz="3200" dirty="0" err="1"/>
              <a:t>Conditioning</a:t>
            </a:r>
            <a:r>
              <a:rPr lang="it-IT" sz="3200" dirty="0"/>
              <a:t>») </a:t>
            </a:r>
          </a:p>
          <a:p>
            <a:pPr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2536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Conclusione</a:t>
            </a:r>
            <a:endParaRPr lang="it-IT" sz="4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206524" y="2722066"/>
            <a:ext cx="42617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b="1" i="1" dirty="0"/>
              <a:t>“Per avere successo non servono sporadici atti eroici ma piccole silenziose conquiste quotidiane“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2966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i="1" dirty="0">
                <a:solidFill>
                  <a:srgbClr val="FF0000"/>
                </a:solidFill>
                <a:latin typeface="Century" panose="02040604050505020304" pitchFamily="18" charset="0"/>
              </a:rPr>
              <a:t>GRAZIE PER L’ATTENZIONE</a:t>
            </a:r>
          </a:p>
          <a:p>
            <a:endParaRPr lang="it-IT" sz="4200" dirty="0"/>
          </a:p>
        </p:txBody>
      </p:sp>
    </p:spTree>
    <p:extLst>
      <p:ext uri="{BB962C8B-B14F-4D97-AF65-F5344CB8AC3E}">
        <p14:creationId xmlns:p14="http://schemas.microsoft.com/office/powerpoint/2010/main" val="304618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200" b="1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Practice</a:t>
            </a:r>
            <a:endParaRPr lang="it-IT" sz="4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206524" y="1997198"/>
            <a:ext cx="42617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ripresa degli allenamenti sarà un momento determinante per i nostri ragazzi.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parola d’ordine è PERIODIZZARE.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Minimizzare i rischi: gestire i programmi e le sessioni di allenamento di squadra.</a:t>
            </a:r>
          </a:p>
        </p:txBody>
      </p:sp>
    </p:spTree>
    <p:extLst>
      <p:ext uri="{BB962C8B-B14F-4D97-AF65-F5344CB8AC3E}">
        <p14:creationId xmlns:p14="http://schemas.microsoft.com/office/powerpoint/2010/main" val="8318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9728"/>
            <a:ext cx="12191980" cy="685671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Perché è importante periodizzare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206524" y="1575563"/>
            <a:ext cx="616984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 uno studio condotto sulla NFL del 2011, in occasione del </a:t>
            </a:r>
            <a:r>
              <a:rPr lang="it-IT" sz="2000" dirty="0" err="1"/>
              <a:t>Lockdown</a:t>
            </a:r>
            <a:r>
              <a:rPr lang="it-IT" sz="2000" dirty="0"/>
              <a:t>, mostrò un </a:t>
            </a:r>
            <a:r>
              <a:rPr lang="it-IT" sz="2000" b="1" dirty="0"/>
              <a:t>aumento degli infortuni del tendine d’Achille</a:t>
            </a:r>
            <a:r>
              <a:rPr lang="it-IT" sz="2000" dirty="0"/>
              <a:t> nelle prime due settimane di ritorno alla pratica sportiva.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In particolare si passò da una media di infortuni dal 1997 al 2002 di 3 infortuni a una media di 12 infortuni solo nella </a:t>
            </a:r>
            <a:r>
              <a:rPr lang="it-IT" sz="2000" b="1" dirty="0" err="1"/>
              <a:t>pre</a:t>
            </a:r>
            <a:r>
              <a:rPr lang="it-IT" sz="2000" b="1" dirty="0"/>
              <a:t>-season del 2011.</a:t>
            </a:r>
            <a:br>
              <a:rPr lang="it-IT" sz="2000" b="1" dirty="0"/>
            </a:br>
            <a:r>
              <a:rPr lang="it-IT" sz="2000" dirty="0"/>
              <a:t>Questo succede quando non si periodizzano i carichi di lavoro.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Ricordiamoci che le strutture tendinee impiegano molto più tempo ad adattarsi a un determinato carico rispetto ai muscoli.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 conseguenza il carico </a:t>
            </a:r>
            <a:r>
              <a:rPr lang="it-IT" sz="2000" dirty="0" err="1"/>
              <a:t>pliometrico</a:t>
            </a:r>
            <a:r>
              <a:rPr lang="it-IT" sz="2000" dirty="0"/>
              <a:t> (e non solo) dovrà essere periodizzato e programmato per evitare spiacevoli infortuni. 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276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49E079-DBC3-4E8C-8E02-D5189BFD3B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6F00E0E-3289-451C-BF54-7C612B7202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09" y="0"/>
            <a:ext cx="7522382" cy="685799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Immagine 4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2E6E46C0-E50C-4CEB-B0A1-9468B904C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7384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Come dobbiamo ragionare?</a:t>
            </a:r>
            <a:endParaRPr lang="it-IT" sz="3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206524" y="1943853"/>
            <a:ext cx="426178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Dobbiamo pensare come se avessimo a disposizione una lunga </a:t>
            </a:r>
            <a:r>
              <a:rPr lang="it-IT" sz="2800" dirty="0" err="1"/>
              <a:t>pre</a:t>
            </a:r>
            <a:r>
              <a:rPr lang="it-IT" sz="2800" dirty="0"/>
              <a:t>-season.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Non dobbiamo avere fretta!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Approfittiamone per migliorare i dettagli.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915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29511"/>
            <a:ext cx="6169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Modello prestativo Basketball</a:t>
            </a:r>
            <a:endParaRPr lang="it-IT" sz="3200" dirty="0"/>
          </a:p>
        </p:txBody>
      </p:sp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E6AE8869-383C-47AB-BA1D-81A7DEDA599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7" y="1752072"/>
            <a:ext cx="5211110" cy="45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088CD6-DC18-4893-A47C-BE253FB4C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>
          <a:xfrm>
            <a:off x="20" y="0"/>
            <a:ext cx="12191980" cy="6856718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6" name="Immagine 5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69720F5E-180E-46FE-B619-DE32FBDD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67" cy="10295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2C2D98-341E-41F6-A96F-120661AC6680}"/>
              </a:ext>
            </a:extLst>
          </p:cNvPr>
          <p:cNvSpPr txBox="1"/>
          <p:nvPr/>
        </p:nvSpPr>
        <p:spPr>
          <a:xfrm>
            <a:off x="206524" y="1040927"/>
            <a:ext cx="6169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800" b="1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Conditioning</a:t>
            </a:r>
            <a:endParaRPr lang="it-IT" sz="4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7D4C1B-36CE-45AC-A63C-FCF1BB4128A4}"/>
              </a:ext>
            </a:extLst>
          </p:cNvPr>
          <p:cNvSpPr txBox="1"/>
          <p:nvPr/>
        </p:nvSpPr>
        <p:spPr>
          <a:xfrm>
            <a:off x="206524" y="1979629"/>
            <a:ext cx="55061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Tutti sappiamo dal modello prestativo del basket che il rapporto di </a:t>
            </a:r>
            <a:r>
              <a:rPr lang="it-IT" sz="2000" dirty="0" err="1"/>
              <a:t>lavoro:recupero</a:t>
            </a:r>
            <a:r>
              <a:rPr lang="it-IT" sz="2000" dirty="0"/>
              <a:t> è di 1:1, di conseguenza è importante non iniziare subito con una densità di lavoro così alta.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Durante gli allenamenti svolti nelle prime due settimane (almeno) utilizzare un rapporto tempo di </a:t>
            </a:r>
            <a:r>
              <a:rPr lang="it-IT" sz="2000" dirty="0" err="1"/>
              <a:t>lavoro:recupero</a:t>
            </a:r>
            <a:r>
              <a:rPr lang="it-IT" sz="2000" dirty="0"/>
              <a:t> 1:4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Questo permetterà agli atleti di adattarsi non solo da un punto di vista fisico ma anche mentale (non sono ancora pronti, ricordiamoci che arrivano da una lunga fase di inattività).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7688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F6F1516-B6B7-4F72-8B14-BE83E4287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56"/>
            <a:ext cx="12192000" cy="6877456"/>
          </a:xfrm>
          <a:effectLst>
            <a:softEdge rad="0"/>
          </a:effectLst>
        </p:spPr>
      </p:pic>
      <p:graphicFrame>
        <p:nvGraphicFramePr>
          <p:cNvPr id="20" name="Tabella 10">
            <a:extLst>
              <a:ext uri="{FF2B5EF4-FFF2-40B4-BE49-F238E27FC236}">
                <a16:creationId xmlns:a16="http://schemas.microsoft.com/office/drawing/2014/main" id="{5C5D6C06-085C-44D9-83C8-B1CA16EFC9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32952"/>
              </p:ext>
            </p:extLst>
          </p:nvPr>
        </p:nvGraphicFramePr>
        <p:xfrm>
          <a:off x="976858" y="1875700"/>
          <a:ext cx="10515602" cy="230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1173839589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15976455"/>
                    </a:ext>
                  </a:extLst>
                </a:gridCol>
              </a:tblGrid>
              <a:tr h="42346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PREDILIGERE</a:t>
                      </a:r>
                    </a:p>
                  </a:txBody>
                  <a:tcPr marL="77525" marR="775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EVITARE</a:t>
                      </a:r>
                    </a:p>
                  </a:txBody>
                  <a:tcPr marL="77525" marR="775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61012"/>
                  </a:ext>
                </a:extLst>
              </a:tr>
              <a:tr h="423465">
                <a:tc>
                  <a:txBody>
                    <a:bodyPr/>
                    <a:lstStyle/>
                    <a:p>
                      <a:r>
                        <a:rPr lang="it-IT" dirty="0"/>
                        <a:t>LUNGO LENTO CONTINUO ( 3/6km, 20/30’)</a:t>
                      </a:r>
                    </a:p>
                  </a:txBody>
                  <a:tcPr marL="77525" marR="775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BRUSCHE DECELERAZIONI</a:t>
                      </a:r>
                    </a:p>
                  </a:txBody>
                  <a:tcPr marL="77525" marR="775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8304"/>
                  </a:ext>
                </a:extLst>
              </a:tr>
              <a:tr h="730912">
                <a:tc>
                  <a:txBody>
                    <a:bodyPr/>
                    <a:lstStyle/>
                    <a:p>
                      <a:r>
                        <a:rPr lang="it-IT" dirty="0"/>
                        <a:t>CORSA LINEARE CON CAMBI DI RITMO </a:t>
                      </a:r>
                    </a:p>
                    <a:p>
                      <a:r>
                        <a:rPr lang="it-IT" dirty="0"/>
                        <a:t>(</a:t>
                      </a:r>
                      <a:r>
                        <a:rPr lang="it-IT" dirty="0" err="1"/>
                        <a:t>Fartlek</a:t>
                      </a:r>
                      <a:r>
                        <a:rPr lang="it-IT" dirty="0"/>
                        <a:t> 30’’/1’ lento e 20/30’’ veloce)</a:t>
                      </a:r>
                    </a:p>
                  </a:txBody>
                  <a:tcPr marL="77525" marR="775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CAMBI DI DIREZIONI AD ANGOLI MOLTO CHIUSI (180°)</a:t>
                      </a:r>
                    </a:p>
                  </a:txBody>
                  <a:tcPr marL="77525" marR="775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80124"/>
                  </a:ext>
                </a:extLst>
              </a:tr>
              <a:tr h="730912">
                <a:tc>
                  <a:txBody>
                    <a:bodyPr/>
                    <a:lstStyle/>
                    <a:p>
                      <a:r>
                        <a:rPr lang="it-IT" dirty="0"/>
                        <a:t>ALLUNGHI SU DISTANZE MEDIE (50/100/200M)</a:t>
                      </a:r>
                    </a:p>
                  </a:txBody>
                  <a:tcPr marL="77525" marR="775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CONTATTI</a:t>
                      </a:r>
                    </a:p>
                  </a:txBody>
                  <a:tcPr marL="77525" marR="775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21881"/>
                  </a:ext>
                </a:extLst>
              </a:tr>
            </a:tbl>
          </a:graphicData>
        </a:graphic>
      </p:graphicFrame>
      <p:pic>
        <p:nvPicPr>
          <p:cNvPr id="21" name="Immagine 20">
            <a:extLst>
              <a:ext uri="{FF2B5EF4-FFF2-40B4-BE49-F238E27FC236}">
                <a16:creationId xmlns:a16="http://schemas.microsoft.com/office/drawing/2014/main" id="{9F8EC009-CD13-4256-A72C-271A5897A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8" y="4204789"/>
            <a:ext cx="1866642" cy="1794353"/>
          </a:xfrm>
          <a:prstGeom prst="rect">
            <a:avLst/>
          </a:prstGeom>
        </p:spPr>
      </p:pic>
      <p:pic>
        <p:nvPicPr>
          <p:cNvPr id="22" name="Picture 2" descr="Ok Tic Globo Verde-icona Di Vista-icone Gratis Download Gratuito">
            <a:extLst>
              <a:ext uri="{FF2B5EF4-FFF2-40B4-BE49-F238E27FC236}">
                <a16:creationId xmlns:a16="http://schemas.microsoft.com/office/drawing/2014/main" id="{30C9506C-DF3C-4406-9228-A5DE09EF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93" y="4448531"/>
            <a:ext cx="1122578" cy="11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4536300-0089-4346-9535-8E8BE1A68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9455" y="4921508"/>
            <a:ext cx="1433202" cy="1936491"/>
          </a:xfrm>
          <a:prstGeom prst="rect">
            <a:avLst/>
          </a:prstGeom>
        </p:spPr>
      </p:pic>
      <p:pic>
        <p:nvPicPr>
          <p:cNvPr id="25" name="Picture 4" descr="Vietato Libero Icona di iVista Icons">
            <a:extLst>
              <a:ext uri="{FF2B5EF4-FFF2-40B4-BE49-F238E27FC236}">
                <a16:creationId xmlns:a16="http://schemas.microsoft.com/office/drawing/2014/main" id="{1DF57519-DCC6-4DDF-A432-506AEA70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48" y="4578259"/>
            <a:ext cx="1122578" cy="11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CB68153-ACE1-4E20-800D-FC4381A6B4FA}"/>
              </a:ext>
            </a:extLst>
          </p:cNvPr>
          <p:cNvCxnSpPr>
            <a:cxnSpLocks/>
          </p:cNvCxnSpPr>
          <p:nvPr/>
        </p:nvCxnSpPr>
        <p:spPr>
          <a:xfrm>
            <a:off x="984114" y="1862027"/>
            <a:ext cx="105156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E53BBC8E-0172-4A1E-85C5-D9F1A1035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88" y="5818686"/>
            <a:ext cx="2950815" cy="103931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AF2D36C7-B9F9-40E6-99AD-1D7AE0E38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59" y="4198126"/>
            <a:ext cx="1694991" cy="196352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638172D-EF8D-4EE3-BB59-7EF6133C69D9}"/>
              </a:ext>
            </a:extLst>
          </p:cNvPr>
          <p:cNvSpPr txBox="1"/>
          <p:nvPr/>
        </p:nvSpPr>
        <p:spPr>
          <a:xfrm>
            <a:off x="584582" y="417087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 err="1">
                <a:solidFill>
                  <a:srgbClr val="FF0000"/>
                </a:solidFill>
                <a:latin typeface="Bahnschrift SemiCondensed" panose="020B0502040204020203" pitchFamily="34" charset="0"/>
              </a:rPr>
              <a:t>Conditioning</a:t>
            </a:r>
            <a:endParaRPr lang="it-IT" sz="4000" dirty="0"/>
          </a:p>
        </p:txBody>
      </p:sp>
      <p:pic>
        <p:nvPicPr>
          <p:cNvPr id="11" name="Immagine 10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985B620C-6EF5-4F07-9D3B-46DAAFFD1A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733" y="-19456"/>
            <a:ext cx="1544267" cy="10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2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7921B86-2D2E-42F1-ACA5-40CE3E49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06A7776-2A81-428C-BB18-734A92AB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78" y="327784"/>
            <a:ext cx="3605894" cy="111772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Pliometria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9F5435F-F2D0-4F64-8C08-5B663AD7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78" y="1626156"/>
            <a:ext cx="4687111" cy="2352343"/>
          </a:xfrm>
        </p:spPr>
        <p:txBody>
          <a:bodyPr>
            <a:normAutofit fontScale="92500" lnSpcReduction="10000"/>
          </a:bodyPr>
          <a:lstStyle/>
          <a:p>
            <a:pPr algn="ctr"/>
            <a:endParaRPr lang="it-IT" dirty="0"/>
          </a:p>
          <a:p>
            <a:r>
              <a:rPr lang="it-IT" dirty="0"/>
              <a:t>Squat Jump e controllo dell’atterraggio</a:t>
            </a:r>
          </a:p>
          <a:p>
            <a:r>
              <a:rPr lang="it-IT" dirty="0"/>
              <a:t>Piccola pliometria: </a:t>
            </a:r>
          </a:p>
          <a:p>
            <a:pPr lvl="1"/>
            <a:r>
              <a:rPr lang="it-IT" dirty="0"/>
              <a:t>balzi con la funicella</a:t>
            </a:r>
          </a:p>
          <a:p>
            <a:pPr lvl="1"/>
            <a:r>
              <a:rPr lang="it-IT" dirty="0"/>
              <a:t>balzi tra i cinesini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60F156-25BB-4AC2-AD4E-CF1CDC279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89" y="4009586"/>
            <a:ext cx="1828800" cy="23024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987AEC-328C-4103-BFE0-28EC8942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50" y="3745410"/>
            <a:ext cx="3771900" cy="28003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F923559-8EFE-41AE-99B2-19ECF2144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4" y="4411696"/>
            <a:ext cx="3154050" cy="195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4C16EF-D261-4EA3-8331-E95398DAAF1D}"/>
              </a:ext>
            </a:extLst>
          </p:cNvPr>
          <p:cNvSpPr txBox="1"/>
          <p:nvPr/>
        </p:nvSpPr>
        <p:spPr>
          <a:xfrm>
            <a:off x="346284" y="6545760"/>
            <a:ext cx="1135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IMPORTANTE PER FAR ADATTARE TENDINE ACHILLEO E ROTULEO A STIMOLI SEMPRE MAGGIORI </a:t>
            </a:r>
          </a:p>
        </p:txBody>
      </p:sp>
      <p:pic>
        <p:nvPicPr>
          <p:cNvPr id="10" name="Immagine 9" descr="Immagine che contiene disegnando, segnale, via&#10;&#10;Descrizione generata automaticamente">
            <a:extLst>
              <a:ext uri="{FF2B5EF4-FFF2-40B4-BE49-F238E27FC236}">
                <a16:creationId xmlns:a16="http://schemas.microsoft.com/office/drawing/2014/main" id="{059F7165-B11F-4B81-8D80-20EDB8B0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733" y="0"/>
            <a:ext cx="1544267" cy="10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98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Bahnschrift SemiCondensed</vt:lpstr>
      <vt:lpstr>Calibri</vt:lpstr>
      <vt:lpstr>Calibri Light</vt:lpstr>
      <vt:lpstr>Century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Pliometria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Colombo</dc:creator>
  <cp:lastModifiedBy>Matteo Colombo</cp:lastModifiedBy>
  <cp:revision>8</cp:revision>
  <dcterms:created xsi:type="dcterms:W3CDTF">2020-09-01T18:19:49Z</dcterms:created>
  <dcterms:modified xsi:type="dcterms:W3CDTF">2020-09-02T07:54:24Z</dcterms:modified>
</cp:coreProperties>
</file>